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680D-F187-433B-B27F-F25A8225975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5963-BE00-4F55-AC0B-4E72C33D81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 Смутного времени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Елисеева В.И, 2014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Лжедмитрий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4643455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Болотников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407670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Борис Годунов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50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Годунов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238750" cy="511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357298"/>
            <a:ext cx="55245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5728"/>
            <a:ext cx="7620000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86808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уйский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14366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333875" cy="614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631825"/>
            <a:ext cx="5969000" cy="559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Лица Смутного времени</vt:lpstr>
      <vt:lpstr>Борис Годунов</vt:lpstr>
      <vt:lpstr>Борис Годунов</vt:lpstr>
      <vt:lpstr>Лжедмитрий I</vt:lpstr>
      <vt:lpstr>Слайд 5</vt:lpstr>
      <vt:lpstr>Слайд 6</vt:lpstr>
      <vt:lpstr>Василий Шуйский</vt:lpstr>
      <vt:lpstr>Слайд 8</vt:lpstr>
      <vt:lpstr>Слайд 9</vt:lpstr>
      <vt:lpstr>Лжедмитрий II</vt:lpstr>
      <vt:lpstr>Иван Болотников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2014-10-21T09:57:51Z</dcterms:created>
  <dcterms:modified xsi:type="dcterms:W3CDTF">2014-10-21T10:17:48Z</dcterms:modified>
</cp:coreProperties>
</file>