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65" r:id="rId6"/>
    <p:sldId id="264" r:id="rId7"/>
    <p:sldId id="262" r:id="rId8"/>
    <p:sldId id="259" r:id="rId9"/>
    <p:sldId id="260" r:id="rId10"/>
    <p:sldId id="261" r:id="rId11"/>
    <p:sldId id="263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4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66C2-277D-425A-BD9E-F6977A314355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CE1F-43B7-42A2-BEAC-F9B831B735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66C2-277D-425A-BD9E-F6977A314355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CE1F-43B7-42A2-BEAC-F9B831B735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66C2-277D-425A-BD9E-F6977A314355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CE1F-43B7-42A2-BEAC-F9B831B735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66C2-277D-425A-BD9E-F6977A314355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CE1F-43B7-42A2-BEAC-F9B831B735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66C2-277D-425A-BD9E-F6977A314355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CE1F-43B7-42A2-BEAC-F9B831B735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66C2-277D-425A-BD9E-F6977A314355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CE1F-43B7-42A2-BEAC-F9B831B735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66C2-277D-425A-BD9E-F6977A314355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CE1F-43B7-42A2-BEAC-F9B831B735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66C2-277D-425A-BD9E-F6977A314355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CE1F-43B7-42A2-BEAC-F9B831B735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66C2-277D-425A-BD9E-F6977A314355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CE1F-43B7-42A2-BEAC-F9B831B735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66C2-277D-425A-BD9E-F6977A314355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CE1F-43B7-42A2-BEAC-F9B831B735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66C2-277D-425A-BD9E-F6977A314355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CE1F-43B7-42A2-BEAC-F9B831B735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166C2-277D-425A-BD9E-F6977A314355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CCE1F-43B7-42A2-BEAC-F9B831B735F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Полезные ископаемые Сахалинской области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Елисеева В.И., 2014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571480"/>
            <a:ext cx="700092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642918"/>
            <a:ext cx="800105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643050"/>
            <a:ext cx="714380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Торф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7800"/>
            <a:ext cx="6715172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0800" y="214290"/>
            <a:ext cx="650240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0800" y="285728"/>
            <a:ext cx="650240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5450" y="177800"/>
            <a:ext cx="57531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Административная карта СО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142984"/>
            <a:ext cx="542928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28680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Нефть и газ СО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85860"/>
            <a:ext cx="707390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57238"/>
            <a:ext cx="762000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28604"/>
            <a:ext cx="7620000" cy="54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250" y="357166"/>
            <a:ext cx="793750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42918"/>
            <a:ext cx="778674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2"/>
            <a:ext cx="833437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16</Words>
  <Application>Microsoft Office PowerPoint</Application>
  <PresentationFormat>Экран (4:3)</PresentationFormat>
  <Paragraphs>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Полезные ископаемые Сахалинской области</vt:lpstr>
      <vt:lpstr>Административная карта СО</vt:lpstr>
      <vt:lpstr>Слайд 3</vt:lpstr>
      <vt:lpstr>Нефть и газ СО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Торф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2014-11-14T09:33:01Z</dcterms:created>
  <dcterms:modified xsi:type="dcterms:W3CDTF">2014-11-14T10:20:48Z</dcterms:modified>
</cp:coreProperties>
</file>